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12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E8B0-0F68-4C80-B93F-36A5F278DBC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4F90-860E-4D60-AEDA-91671FCF2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6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E8B0-0F68-4C80-B93F-36A5F278DBC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4F90-860E-4D60-AEDA-91671FCF2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0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878BE8B0-0F68-4C80-B93F-36A5F278DBC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EF284F90-860E-4D60-AEDA-91671FCF2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8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E8B0-0F68-4C80-B93F-36A5F278DBC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4F90-860E-4D60-AEDA-91671FCF2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1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8BE8B0-0F68-4C80-B93F-36A5F278DBC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284F90-860E-4D60-AEDA-91671FCF2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678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E8B0-0F68-4C80-B93F-36A5F278DBC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4F90-860E-4D60-AEDA-91671FCF2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3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E8B0-0F68-4C80-B93F-36A5F278DBC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4F90-860E-4D60-AEDA-91671FCF2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7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E8B0-0F68-4C80-B93F-36A5F278DBC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4F90-860E-4D60-AEDA-91671FCF2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4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E8B0-0F68-4C80-B93F-36A5F278DBC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4F90-860E-4D60-AEDA-91671FCF2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E8B0-0F68-4C80-B93F-36A5F278DBC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4F90-860E-4D60-AEDA-91671FCF2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2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E8B0-0F68-4C80-B93F-36A5F278DBC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4F90-860E-4D60-AEDA-91671FCF2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4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78BE8B0-0F68-4C80-B93F-36A5F278DBC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EF284F90-860E-4D60-AEDA-91671FCF2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957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System Approach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88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system is a set of interrelated but separate parts working towards a common purpose.</a:t>
            </a:r>
          </a:p>
          <a:p>
            <a:pPr algn="just"/>
            <a:r>
              <a:rPr lang="en-US" dirty="0"/>
              <a:t>The arrangement must be orderly and </a:t>
            </a:r>
          </a:p>
          <a:p>
            <a:pPr lvl="1" algn="just"/>
            <a:r>
              <a:rPr lang="en-US" dirty="0"/>
              <a:t>there must be proper communication facilitating interaction between the elements and </a:t>
            </a:r>
          </a:p>
          <a:p>
            <a:pPr lvl="1" algn="just"/>
            <a:r>
              <a:rPr lang="en-US" dirty="0"/>
              <a:t>finally this interaction should lead to achieve a common goal.</a:t>
            </a:r>
          </a:p>
        </p:txBody>
      </p:sp>
    </p:spTree>
    <p:extLst>
      <p:ext uri="{BB962C8B-B14F-4D97-AF65-F5344CB8AC3E}">
        <p14:creationId xmlns:p14="http://schemas.microsoft.com/office/powerpoint/2010/main" val="2801918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System approach is to view the organization as a unified, purposeful system composed of interrelated parts.</a:t>
            </a:r>
          </a:p>
          <a:p>
            <a:pPr algn="just"/>
            <a:r>
              <a:rPr lang="en-US" dirty="0"/>
              <a:t>This approach also gives the manager to see the organization as a whole and as a part of the larger external environment.</a:t>
            </a:r>
          </a:p>
          <a:p>
            <a:pPr algn="just"/>
            <a:r>
              <a:rPr lang="en-US" dirty="0"/>
              <a:t>System oriented manager would make decisions only after they have identified impact of these decisions on all other departments and the entire organization.</a:t>
            </a:r>
          </a:p>
          <a:p>
            <a:pPr algn="just"/>
            <a:r>
              <a:rPr lang="en-US" dirty="0"/>
              <a:t>They must link the departments within the  organization and communicate with all other departments, employees and with each other.</a:t>
            </a:r>
          </a:p>
        </p:txBody>
      </p:sp>
    </p:spTree>
    <p:extLst>
      <p:ext uri="{BB962C8B-B14F-4D97-AF65-F5344CB8AC3E}">
        <p14:creationId xmlns:p14="http://schemas.microsoft.com/office/powerpoint/2010/main" val="3335396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n-US" dirty="0"/>
              <a:t>One its most important characteristic is that it is composed of hierarchy of sub-systems. </a:t>
            </a:r>
          </a:p>
          <a:p>
            <a:pPr algn="just" fontAlgn="base"/>
            <a:r>
              <a:rPr lang="en-US" dirty="0"/>
              <a:t>That is the parts forming the major system and so on. </a:t>
            </a:r>
          </a:p>
          <a:p>
            <a:pPr algn="just" fontAlgn="base"/>
            <a:r>
              <a:rPr lang="en-US" dirty="0"/>
              <a:t>For example, the world can be considered-to be a system in which various national economies are sub-systems.</a:t>
            </a:r>
          </a:p>
          <a:p>
            <a:pPr algn="just" fontAlgn="base"/>
            <a:r>
              <a:rPr lang="en-US" dirty="0"/>
              <a:t>In turn, each national economy is composed of its various industries, each industry is composed of firms and of course a firm can be considered a system composed of sub-systems such as production, marketing, finance, accounting and so on.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754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424" y="2168338"/>
            <a:ext cx="5406267" cy="325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314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Features of System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09646"/>
          </a:xfrm>
        </p:spPr>
        <p:txBody>
          <a:bodyPr>
            <a:normAutofit/>
          </a:bodyPr>
          <a:lstStyle/>
          <a:p>
            <a:pPr algn="just" fontAlgn="base"/>
            <a:r>
              <a:rPr lang="en-US" dirty="0"/>
              <a:t>A system consists of interacting elements. It is set of inter-related and inter-dependent parts arranged in a manner that produces a unified whole.</a:t>
            </a:r>
          </a:p>
          <a:p>
            <a:pPr algn="just" fontAlgn="base"/>
            <a:r>
              <a:rPr lang="en-US" dirty="0"/>
              <a:t>The various sub-systems should be studied in their inter-relationships rather, than system has a boundary that determines which parts are internal and which are external.</a:t>
            </a:r>
          </a:p>
          <a:p>
            <a:pPr algn="just" fontAlgn="base"/>
            <a:r>
              <a:rPr lang="en-US" dirty="0"/>
              <a:t>A system does not exist in a vacuum. It receives information, material and energy from other systems as inputs. These inputs undergo a transformation process within a system and leave the system as output to other systems.</a:t>
            </a:r>
          </a:p>
          <a:p>
            <a:pPr algn="just" fontAlgn="base"/>
            <a:r>
              <a:rPr lang="en-US"/>
              <a:t>An organization </a:t>
            </a:r>
            <a:r>
              <a:rPr lang="en-US" dirty="0"/>
              <a:t>is a dynamic system as it is responsive to its environment. It is susceptible to change in its environment.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98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System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It aims at meaningful analysis of organizations and their management.</a:t>
            </a:r>
          </a:p>
          <a:p>
            <a:pPr algn="just"/>
            <a:r>
              <a:rPr lang="en-US" dirty="0"/>
              <a:t>It facilitates the interaction between organization and its environment.</a:t>
            </a:r>
          </a:p>
          <a:p>
            <a:pPr algn="just"/>
            <a:r>
              <a:rPr lang="en-US" dirty="0"/>
              <a:t>It guides the managers to avoid analyzing problems in isolation and to develop an integrated approach.</a:t>
            </a:r>
          </a:p>
        </p:txBody>
      </p:sp>
    </p:spTree>
    <p:extLst>
      <p:ext uri="{BB962C8B-B14F-4D97-AF65-F5344CB8AC3E}">
        <p14:creationId xmlns:p14="http://schemas.microsoft.com/office/powerpoint/2010/main" val="2023639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89475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systems approach assists in studying the functions of complex organizations and has been utilized as the base for the new kinds of organizations (e.g. project management) </a:t>
            </a:r>
          </a:p>
          <a:p>
            <a:pPr algn="just"/>
            <a:r>
              <a:rPr lang="en-US" dirty="0"/>
              <a:t>It is possible to bring out the inter-relations in various functions like planning, organizing, directing and controlling. </a:t>
            </a:r>
          </a:p>
          <a:p>
            <a:pPr algn="just"/>
            <a:r>
              <a:rPr lang="en-US" dirty="0"/>
              <a:t>This approach has an edge over the other approaches because it is very close to reality. </a:t>
            </a:r>
          </a:p>
          <a:p>
            <a:pPr algn="just"/>
            <a:r>
              <a:rPr lang="en-US" dirty="0"/>
              <a:t>It cannot be easily applied to large and complex organizations. Moreover, it does not provide any tool and technique for managers.</a:t>
            </a:r>
          </a:p>
        </p:txBody>
      </p:sp>
    </p:spTree>
    <p:extLst>
      <p:ext uri="{BB962C8B-B14F-4D97-AF65-F5344CB8AC3E}">
        <p14:creationId xmlns:p14="http://schemas.microsoft.com/office/powerpoint/2010/main" val="2897611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2842</TotalTime>
  <Words>483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</vt:lpstr>
      <vt:lpstr>Banded</vt:lpstr>
      <vt:lpstr>System Approach </vt:lpstr>
      <vt:lpstr>System</vt:lpstr>
      <vt:lpstr>System Approach</vt:lpstr>
      <vt:lpstr>PowerPoint Presentation</vt:lpstr>
      <vt:lpstr>Example</vt:lpstr>
      <vt:lpstr>Features of System Approach</vt:lpstr>
      <vt:lpstr>Advantages of System Approach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Approach</dc:title>
  <dc:creator>Komal Junaid</dc:creator>
  <cp:lastModifiedBy>Komal Junaid</cp:lastModifiedBy>
  <cp:revision>8</cp:revision>
  <dcterms:created xsi:type="dcterms:W3CDTF">2019-10-21T06:48:38Z</dcterms:created>
  <dcterms:modified xsi:type="dcterms:W3CDTF">2020-09-14T11:55:06Z</dcterms:modified>
</cp:coreProperties>
</file>